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005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0</vt:i4>
      </vt:variant>
    </vt:vector>
  </HeadingPairs>
  <TitlesOfParts>
    <vt:vector size="1" baseType="lpstr">
      <vt:lpstr>Тема Office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fizkult3</dc:creator>
  <cp:lastModifiedBy>Administrator</cp:lastModifiedBy>
  <cp:revision>1</cp:revision>
  <dcterms:created xsi:type="dcterms:W3CDTF">2019-10-10T06:05:03Z</dcterms:created>
  <dcterms:modified xsi:type="dcterms:W3CDTF">2019-10-10T06:06:18Z</dcterms:modified>
</cp:coreProperties>
</file>